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72" r:id="rId7"/>
    <p:sldId id="27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1 – Niveau 2A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28586" y="2507209"/>
            <a:ext cx="10134827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mon panier, j’ai 5 figues, 10 châtaignes et 5 pommes. Combien de fruits y a-t-il en tout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28586" y="2507209"/>
            <a:ext cx="10134827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mon panier, j’ai 19 figues, 11 châtaignes et 2 pommes. Combien de fruits y a-t-il en tout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164893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28586" y="2507209"/>
            <a:ext cx="10134827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mon panier, j’ai 6 figues, 14 châtaignes et 10 pommes. Combien de fruits y a-t-il en tout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6671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28647" y="2045544"/>
            <a:ext cx="1013470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mon panier, j’ai ramassé des plumes. Il y a 20 plumes qui s’envolent. Il en reste encore 10. Combien y avait-il de plumes dans mon panier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56639" y="2045544"/>
            <a:ext cx="1007872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mon panier, j’ai ramassé des plumes. Il y a 8 plumes qui s’envolent. Il en reste encore 12. Combien y avait-il de plumes dans mon panier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27795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967998" y="2045544"/>
            <a:ext cx="10256003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mon panier, j’ai ramassé des plumes. Il y a 10 plumes qui s’envolent. Il en reste encore 9. Combien y avait-il de plumes dans mon panier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987391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206</Words>
  <Application>Microsoft Office PowerPoint</Application>
  <PresentationFormat>Grand écran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11</cp:revision>
  <dcterms:created xsi:type="dcterms:W3CDTF">2023-11-24T11:21:07Z</dcterms:created>
  <dcterms:modified xsi:type="dcterms:W3CDTF">2024-10-31T16:53:13Z</dcterms:modified>
</cp:coreProperties>
</file>